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  <p:sldMasterId id="2147483668" r:id="rId4"/>
    <p:sldMasterId id="2147483670" r:id="rId5"/>
  </p:sldMasterIdLst>
  <p:sldIdLst>
    <p:sldId id="257" r:id="rId6"/>
    <p:sldId id="258" r:id="rId7"/>
  </p:sldIdLst>
  <p:sldSz cx="374904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0">
          <p15:clr>
            <a:srgbClr val="A4A3A4"/>
          </p15:clr>
        </p15:guide>
        <p15:guide id="2" orient="horz" pos="3171">
          <p15:clr>
            <a:srgbClr val="A4A3A4"/>
          </p15:clr>
        </p15:guide>
        <p15:guide id="3" orient="horz" pos="6624">
          <p15:clr>
            <a:srgbClr val="A4A3A4"/>
          </p15:clr>
        </p15:guide>
        <p15:guide id="4" orient="horz" pos="3205">
          <p15:clr>
            <a:srgbClr val="A4A3A4"/>
          </p15:clr>
        </p15:guide>
        <p15:guide id="5" pos="11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A8C9"/>
    <a:srgbClr val="F5DED5"/>
    <a:srgbClr val="020000"/>
    <a:srgbClr val="FFFFFF"/>
    <a:srgbClr val="558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08" autoAdjust="0"/>
    <p:restoredTop sz="94674"/>
  </p:normalViewPr>
  <p:slideViewPr>
    <p:cSldViewPr snapToGrid="0" snapToObjects="1">
      <p:cViewPr varScale="1">
        <p:scale>
          <a:sx n="35" d="100"/>
          <a:sy n="35" d="100"/>
        </p:scale>
        <p:origin x="270" y="72"/>
      </p:cViewPr>
      <p:guideLst>
        <p:guide orient="horz" pos="13120"/>
        <p:guide orient="horz" pos="3171"/>
        <p:guide orient="horz" pos="6624"/>
        <p:guide orient="horz" pos="3205"/>
        <p:guide pos="114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5009" y="5262831"/>
            <a:ext cx="3586038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06520" y="6140664"/>
            <a:ext cx="17604188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637612" y="12489949"/>
            <a:ext cx="1394071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6520" y="9474879"/>
            <a:ext cx="35771805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637612" y="13340627"/>
            <a:ext cx="13952018" cy="456152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637611" y="17902149"/>
            <a:ext cx="1403778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637612" y="18761248"/>
            <a:ext cx="13940713" cy="2066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600331" y="12489949"/>
            <a:ext cx="20729129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600331" y="13349047"/>
            <a:ext cx="20729129" cy="74789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85568" y="6134640"/>
            <a:ext cx="17589824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06520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1203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914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>
            <a:spLocks/>
          </p:cNvSpPr>
          <p:nvPr userDrawn="1"/>
        </p:nvSpPr>
        <p:spPr>
          <a:xfrm>
            <a:off x="19202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457200" y="5258851"/>
            <a:ext cx="365760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972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019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000">
              <a:srgbClr val="93A8C9">
                <a:alpha val="84000"/>
              </a:srgbClr>
            </a:gs>
            <a:gs pos="93000">
              <a:srgbClr val="FFFFFF">
                <a:alpha val="78000"/>
              </a:srgbClr>
            </a:gs>
            <a:gs pos="46000">
              <a:srgbClr val="93A8C9">
                <a:alpha val="84000"/>
              </a:srgbClr>
            </a:gs>
            <a:gs pos="74000">
              <a:srgbClr val="93A8C9">
                <a:alpha val="61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08422" y="608051"/>
            <a:ext cx="26392606" cy="1386075"/>
          </a:xfrm>
        </p:spPr>
        <p:txBody>
          <a:bodyPr/>
          <a:lstStyle/>
          <a:p>
            <a:r>
              <a:rPr lang="en-US" dirty="0"/>
              <a:t>EPOSTERBOARDS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Author’s Name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Department of….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/>
              <a:t>ABSTRACT ICLICK TO EDIT)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/>
              <a:t>METHODS (CLICK TO EDIT)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To modify the color scheme of this template, go to the “Themes” toolbar and go to either “Colors” or “Background”, you may also select the fonts used throughout your entire </a:t>
            </a:r>
            <a:r>
              <a:rPr lang="en-US" dirty="0" err="1">
                <a:solidFill>
                  <a:srgbClr val="000000"/>
                </a:solidFill>
              </a:rPr>
              <a:t>eposter</a:t>
            </a:r>
            <a:r>
              <a:rPr lang="en-US" dirty="0">
                <a:solidFill>
                  <a:srgbClr val="000000"/>
                </a:solidFill>
              </a:rPr>
              <a:t> by going to “Fonts”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You can also edit the “Master” slide by going to “edit” master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If you want to add a new slide go to the “New Slide” dropdown within the home toolbar and select one of the 5 templates which we have set up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3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/>
              <a:t>RESULTS (CLICK TO EDIT)</a:t>
            </a:r>
          </a:p>
        </p:txBody>
      </p:sp>
      <p:pic>
        <p:nvPicPr>
          <p:cNvPr id="17" name="Content Placeholder 16" descr="Untitled.tiff"/>
          <p:cNvPicPr>
            <a:picLocks noGrp="1" noChangeAspect="1"/>
          </p:cNvPicPr>
          <p:nvPr>
            <p:ph sz="quarter" idx="2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" r="31614"/>
          <a:stretch/>
        </p:blipFill>
        <p:spPr>
          <a:xfrm>
            <a:off x="4889066" y="13429312"/>
            <a:ext cx="7684629" cy="3507499"/>
          </a:xfrm>
        </p:spPr>
      </p:pic>
      <p:pic>
        <p:nvPicPr>
          <p:cNvPr id="19" name="Content Placeholder 18" descr="Untitled2.tiff"/>
          <p:cNvPicPr>
            <a:picLocks noGrp="1" noChangeAspect="1"/>
          </p:cNvPicPr>
          <p:nvPr>
            <p:ph sz="quarter" idx="14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85" r="16094"/>
          <a:stretch/>
        </p:blipFill>
        <p:spPr>
          <a:xfrm>
            <a:off x="7029844" y="18441265"/>
            <a:ext cx="4003453" cy="2523824"/>
          </a:xfrm>
        </p:spPr>
      </p:pic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9291967" y="6188802"/>
            <a:ext cx="17373600" cy="5150995"/>
          </a:xfrm>
          <a:ln>
            <a:noFill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EPOSTERBOARDS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/>
              <a:t>RESULTS CONTINUED ICLICK TO EDIT)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920693" y="6148211"/>
            <a:ext cx="17373600" cy="101250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3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920693" y="16312949"/>
            <a:ext cx="35657632" cy="859098"/>
          </a:xfrm>
          <a:solidFill>
            <a:srgbClr val="FF0000"/>
          </a:solidFill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4"/>
          </p:nvPr>
        </p:nvSpPr>
        <p:spPr>
          <a:xfrm>
            <a:off x="19203988" y="6143625"/>
            <a:ext cx="17373600" cy="101296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Content Placeholder 13"/>
          <p:cNvSpPr>
            <a:spLocks noGrp="1"/>
          </p:cNvSpPr>
          <p:nvPr>
            <p:ph sz="quarter" idx="24"/>
          </p:nvPr>
        </p:nvSpPr>
        <p:spPr>
          <a:xfrm>
            <a:off x="920692" y="17132356"/>
            <a:ext cx="35656895" cy="382514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26469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 w/boxes">
  <a:themeElements>
    <a:clrScheme name="Custom 1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58D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 Background B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 Column w/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 Column with no boxes">
  <a:themeElements>
    <a:clrScheme name="Custom 185">
      <a:dk1>
        <a:sysClr val="windowText" lastClr="000000"/>
      </a:dk1>
      <a:lt1>
        <a:srgbClr val="070707"/>
      </a:lt1>
      <a:dk2>
        <a:srgbClr val="000000"/>
      </a:dk2>
      <a:lt2>
        <a:srgbClr val="0D2557"/>
      </a:lt2>
      <a:accent1>
        <a:srgbClr val="558D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ortrait 23 x 41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126</Words>
  <Application>Microsoft Office PowerPoint</Application>
  <PresentationFormat>Προσαρμογή</PresentationFormat>
  <Paragraphs>21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5</vt:i4>
      </vt:variant>
      <vt:variant>
        <vt:lpstr>Τίτλοι διαφανειών</vt:lpstr>
      </vt:variant>
      <vt:variant>
        <vt:i4>2</vt:i4>
      </vt:variant>
    </vt:vector>
  </HeadingPairs>
  <TitlesOfParts>
    <vt:vector size="9" baseType="lpstr">
      <vt:lpstr>Arial</vt:lpstr>
      <vt:lpstr>Calibri</vt:lpstr>
      <vt:lpstr>2 Column w/boxes</vt:lpstr>
      <vt:lpstr>1 Background Box</vt:lpstr>
      <vt:lpstr>3 Column w/ no boxes</vt:lpstr>
      <vt:lpstr>2 Column with no boxes</vt:lpstr>
      <vt:lpstr>Portrait 23 x 41_1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at ePosterBoards LLC</dc:creator>
  <cp:lastModifiedBy>APR-Mina</cp:lastModifiedBy>
  <cp:revision>39</cp:revision>
  <dcterms:created xsi:type="dcterms:W3CDTF">2013-11-25T16:31:35Z</dcterms:created>
  <dcterms:modified xsi:type="dcterms:W3CDTF">2022-06-17T13:04:35Z</dcterms:modified>
</cp:coreProperties>
</file>