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</p:sldMasterIdLst>
  <p:sldIdLst>
    <p:sldId id="257" r:id="rId6"/>
    <p:sldId id="258" r:id="rId7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8C9"/>
    <a:srgbClr val="F5DED5"/>
    <a:srgbClr val="020000"/>
    <a:srgbClr val="FFFFFF"/>
    <a:srgbClr val="55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 autoAdjust="0"/>
    <p:restoredTop sz="94674"/>
  </p:normalViewPr>
  <p:slideViewPr>
    <p:cSldViewPr snapToGrid="0" snapToObjects="1">
      <p:cViewPr varScale="1">
        <p:scale>
          <a:sx n="35" d="100"/>
          <a:sy n="35" d="100"/>
        </p:scale>
        <p:origin x="270" y="72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08422" y="608051"/>
            <a:ext cx="26392606" cy="1386075"/>
          </a:xfrm>
        </p:spPr>
        <p:txBody>
          <a:bodyPr/>
          <a:lstStyle/>
          <a:p>
            <a:r>
              <a:rPr lang="en-US" dirty="0"/>
              <a:t>EPOSTERBOARDS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Author’s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Department of….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ABSTRACT ICLICK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To modify the color scheme of this template, go to the “Themes” toolbar and go to either “Colors” or “Background”, you may also select the fonts used throughout your entire </a:t>
            </a:r>
            <a:r>
              <a:rPr lang="en-US" dirty="0" err="1">
                <a:solidFill>
                  <a:srgbClr val="000000"/>
                </a:solidFill>
              </a:rPr>
              <a:t>eposter</a:t>
            </a:r>
            <a:r>
              <a:rPr lang="en-US" dirty="0">
                <a:solidFill>
                  <a:srgbClr val="000000"/>
                </a:solidFill>
              </a:rPr>
              <a:t> by going to “Fonts”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You can also edit the “Master” slide by going to “edit” master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If you want to add a new slide go to the “New Slide” dropdown within the home toolbar and select one of the 5 templates which we have set up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pic>
        <p:nvPicPr>
          <p:cNvPr id="17" name="Content Placeholder 16" descr="Untitled.tiff"/>
          <p:cNvPicPr>
            <a:picLocks noGrp="1" noChangeAspect="1"/>
          </p:cNvPicPr>
          <p:nvPr>
            <p:ph sz="quarter" idx="2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r="31614"/>
          <a:stretch/>
        </p:blipFill>
        <p:spPr>
          <a:xfrm>
            <a:off x="4889066" y="13429312"/>
            <a:ext cx="7684629" cy="3507499"/>
          </a:xfrm>
        </p:spPr>
      </p:pic>
      <p:pic>
        <p:nvPicPr>
          <p:cNvPr id="19" name="Content Placeholder 18" descr="Untitled2.tiff"/>
          <p:cNvPicPr>
            <a:picLocks noGrp="1" noChangeAspect="1"/>
          </p:cNvPicPr>
          <p:nvPr>
            <p:ph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5" r="16094"/>
          <a:stretch/>
        </p:blipFill>
        <p:spPr>
          <a:xfrm>
            <a:off x="7029844" y="18441265"/>
            <a:ext cx="4003453" cy="2523824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9291967" y="6188802"/>
            <a:ext cx="17373600" cy="5150995"/>
          </a:xfrm>
          <a:ln>
            <a:noFill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EPOSTERBOARDS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RESULTS CONTINUED ICLICK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920693" y="6148211"/>
            <a:ext cx="17373600" cy="10125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920693" y="16312949"/>
            <a:ext cx="35657632" cy="859098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4"/>
          </p:nvPr>
        </p:nvSpPr>
        <p:spPr>
          <a:xfrm>
            <a:off x="19203988" y="6143625"/>
            <a:ext cx="17373600" cy="10129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24"/>
          </p:nvPr>
        </p:nvSpPr>
        <p:spPr>
          <a:xfrm>
            <a:off x="920692" y="17132356"/>
            <a:ext cx="35656895" cy="38251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Custom 1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Custom 185">
      <a:dk1>
        <a:sysClr val="windowText" lastClr="000000"/>
      </a:dk1>
      <a:lt1>
        <a:srgbClr val="070707"/>
      </a:lt1>
      <a:dk2>
        <a:srgbClr val="000000"/>
      </a:dk2>
      <a:lt2>
        <a:srgbClr val="0D2557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126</Words>
  <Application>Microsoft Office PowerPoint</Application>
  <PresentationFormat>Προσαρμογή</PresentationFormat>
  <Paragraphs>21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5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Calibri</vt:lpstr>
      <vt:lpstr>2 Column w/boxes</vt:lpstr>
      <vt:lpstr>1 Background Box</vt:lpstr>
      <vt:lpstr>3 Column w/ no boxes</vt:lpstr>
      <vt:lpstr>2 Column with no boxes</vt:lpstr>
      <vt:lpstr>Portrait 23 x 41_1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APR-Mina</cp:lastModifiedBy>
  <cp:revision>39</cp:revision>
  <dcterms:created xsi:type="dcterms:W3CDTF">2013-11-25T16:31:35Z</dcterms:created>
  <dcterms:modified xsi:type="dcterms:W3CDTF">2022-06-17T13:04:35Z</dcterms:modified>
</cp:coreProperties>
</file>