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8B78-A943-0249-9896-BBA2B2706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905" y="2220913"/>
            <a:ext cx="503128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500E0-64A1-3944-BAA9-B9B8266C2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905" y="4700588"/>
            <a:ext cx="50312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44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67D-A926-E549-A8DA-83211DA6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5553"/>
            <a:ext cx="10515600" cy="78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73698-9115-4749-86BE-A6E77A19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8966"/>
            <a:ext cx="10515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989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765B6E-9BD3-B12A-E9C9-C5806CC95E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758966"/>
            <a:ext cx="5181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FB87A8-E4B7-C4E3-C4C7-E46279F5178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2766357"/>
            <a:ext cx="5181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3E97E-DFAC-C02F-FEE5-655469FB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5553"/>
            <a:ext cx="10515600" cy="78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53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849EF-7810-644C-9F9D-028D49CD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766357"/>
            <a:ext cx="5026572" cy="3654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773D1-BA1D-36EA-885C-4B3AC39A97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2766357"/>
            <a:ext cx="5181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225253-114C-8B8C-5352-ACD5238FD980}"/>
              </a:ext>
            </a:extLst>
          </p:cNvPr>
          <p:cNvSpPr txBox="1">
            <a:spLocks/>
          </p:cNvSpPr>
          <p:nvPr userDrawn="1"/>
        </p:nvSpPr>
        <p:spPr>
          <a:xfrm>
            <a:off x="838200" y="1815553"/>
            <a:ext cx="10515600" cy="785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98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FD996-0240-C84A-B84F-881F33A57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516681"/>
            <a:ext cx="6172200" cy="3868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D7090-4CFB-414A-9B77-0460DC05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375419"/>
            <a:ext cx="4064876" cy="3025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0F0395-ED69-87D2-655D-01667E8D2560}"/>
              </a:ext>
            </a:extLst>
          </p:cNvPr>
          <p:cNvSpPr txBox="1">
            <a:spLocks/>
          </p:cNvSpPr>
          <p:nvPr userDrawn="1"/>
        </p:nvSpPr>
        <p:spPr>
          <a:xfrm>
            <a:off x="838200" y="1930652"/>
            <a:ext cx="4064876" cy="1253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48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31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1B4D-49EC-30B8-FE0C-1A5BD7E35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905" y="1165608"/>
            <a:ext cx="5031288" cy="4260501"/>
          </a:xfrm>
        </p:spPr>
        <p:txBody>
          <a:bodyPr anchor="t"/>
          <a:lstStyle/>
          <a:p>
            <a:endParaRPr lang="en-G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791D2-111C-8ED5-FE5D-2C58A2B6F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905" y="5556738"/>
            <a:ext cx="5031288" cy="799612"/>
          </a:xfrm>
        </p:spPr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575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B64F-70EE-85E3-CCED-F5676DFD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Σύγκρουση Συμφερόντων </a:t>
            </a:r>
            <a:endParaRPr lang="en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2B1F-2191-3907-B262-655FAAF5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84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EAB2-19D8-1329-FDBE-85C504E4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C8793-DC0B-4E6C-1611-F5BA22C6D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296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A102D-9217-252D-4A5F-8076DAD155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A44E-5F42-FDBB-C3D4-795354E4BB2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9D7B2-7849-E59D-6720-822E65D5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206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BB80C0-7F05-9522-E681-28041D5C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EB54-B26F-6573-0232-578ECADAD3F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785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A97EDC5-4D3F-9D70-0AA6-BA4E0EA028C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4F30-2784-A9E0-3619-DE22607C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5302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Σύγκρουση Συμφερόντων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Dionisia Papadopoulou</dc:creator>
  <cp:lastModifiedBy>iMac</cp:lastModifiedBy>
  <cp:revision>20</cp:revision>
  <dcterms:created xsi:type="dcterms:W3CDTF">2021-06-07T10:16:00Z</dcterms:created>
  <dcterms:modified xsi:type="dcterms:W3CDTF">2024-10-03T11:32:01Z</dcterms:modified>
</cp:coreProperties>
</file>